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344" r:id="rId3"/>
    <p:sldId id="359" r:id="rId4"/>
    <p:sldId id="360" r:id="rId5"/>
    <p:sldId id="347" r:id="rId6"/>
    <p:sldId id="364" r:id="rId7"/>
    <p:sldId id="357" r:id="rId8"/>
    <p:sldId id="358" r:id="rId9"/>
    <p:sldId id="362" r:id="rId10"/>
    <p:sldId id="363" r:id="rId11"/>
    <p:sldId id="361" r:id="rId12"/>
    <p:sldId id="365" r:id="rId13"/>
    <p:sldId id="259" r:id="rId14"/>
    <p:sldId id="274" r:id="rId15"/>
    <p:sldId id="366" r:id="rId16"/>
    <p:sldId id="367" r:id="rId17"/>
    <p:sldId id="368" r:id="rId18"/>
    <p:sldId id="369" r:id="rId19"/>
    <p:sldId id="383" r:id="rId20"/>
    <p:sldId id="381" r:id="rId21"/>
    <p:sldId id="370" r:id="rId22"/>
    <p:sldId id="371" r:id="rId23"/>
    <p:sldId id="291" r:id="rId24"/>
    <p:sldId id="372" r:id="rId25"/>
    <p:sldId id="374" r:id="rId26"/>
    <p:sldId id="373" r:id="rId27"/>
    <p:sldId id="384" r:id="rId28"/>
    <p:sldId id="377" r:id="rId29"/>
    <p:sldId id="375" r:id="rId30"/>
    <p:sldId id="284" r:id="rId31"/>
    <p:sldId id="376" r:id="rId32"/>
    <p:sldId id="378" r:id="rId33"/>
    <p:sldId id="379" r:id="rId34"/>
    <p:sldId id="380" r:id="rId35"/>
    <p:sldId id="382" r:id="rId36"/>
    <p:sldId id="3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6"/>
    <p:restoredTop sz="96170"/>
  </p:normalViewPr>
  <p:slideViewPr>
    <p:cSldViewPr snapToGrid="0">
      <p:cViewPr varScale="1">
        <p:scale>
          <a:sx n="114" d="100"/>
          <a:sy n="114" d="100"/>
        </p:scale>
        <p:origin x="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1BB128E9-3B5E-B941-A08F-C998EB7845C6}"/>
    <pc:docChg chg="modSld">
      <pc:chgData name="Silvia Caldararu" userId="fc8e66e4-48ec-41c8-8127-b05a3d560b48" providerId="ADAL" clId="{1BB128E9-3B5E-B941-A08F-C998EB7845C6}" dt="2025-04-01T11:22:22.807" v="0" actId="14100"/>
      <pc:docMkLst>
        <pc:docMk/>
      </pc:docMkLst>
      <pc:sldChg chg="modSp mod">
        <pc:chgData name="Silvia Caldararu" userId="fc8e66e4-48ec-41c8-8127-b05a3d560b48" providerId="ADAL" clId="{1BB128E9-3B5E-B941-A08F-C998EB7845C6}" dt="2025-04-01T11:22:22.807" v="0" actId="14100"/>
        <pc:sldMkLst>
          <pc:docMk/>
          <pc:sldMk cId="2297266932" sldId="347"/>
        </pc:sldMkLst>
        <pc:spChg chg="mod">
          <ac:chgData name="Silvia Caldararu" userId="fc8e66e4-48ec-41c8-8127-b05a3d560b48" providerId="ADAL" clId="{1BB128E9-3B5E-B941-A08F-C998EB7845C6}" dt="2025-04-01T11:22:22.807" v="0" actId="14100"/>
          <ac:spMkLst>
            <pc:docMk/>
            <pc:sldMk cId="2297266932" sldId="347"/>
            <ac:spMk id="2" creationId="{60AB5D38-A861-B5A8-8D71-D2470FEB7597}"/>
          </ac:spMkLst>
        </pc:spChg>
      </pc:sldChg>
    </pc:docChg>
  </pc:docChgLst>
  <pc:docChgLst>
    <pc:chgData name="Silvia Caldararu" userId="fc8e66e4-48ec-41c8-8127-b05a3d560b48" providerId="ADAL" clId="{A0DAD4F8-9F12-C345-9E19-649F0E541814}"/>
    <pc:docChg chg="custSel addSld delSld modSld sldOrd">
      <pc:chgData name="Silvia Caldararu" userId="fc8e66e4-48ec-41c8-8127-b05a3d560b48" providerId="ADAL" clId="{A0DAD4F8-9F12-C345-9E19-649F0E541814}" dt="2023-04-02T11:46:10.132" v="1611" actId="20577"/>
      <pc:docMkLst>
        <pc:docMk/>
      </pc:docMkLst>
      <pc:sldChg chg="addSp modSp add mod">
        <pc:chgData name="Silvia Caldararu" userId="fc8e66e4-48ec-41c8-8127-b05a3d560b48" providerId="ADAL" clId="{A0DAD4F8-9F12-C345-9E19-649F0E541814}" dt="2023-03-29T13:27:40.749" v="405" actId="20577"/>
        <pc:sldMkLst>
          <pc:docMk/>
          <pc:sldMk cId="757892392" sldId="259"/>
        </pc:sldMkLst>
      </pc:sldChg>
      <pc:sldChg chg="modSp add mod">
        <pc:chgData name="Silvia Caldararu" userId="fc8e66e4-48ec-41c8-8127-b05a3d560b48" providerId="ADAL" clId="{A0DAD4F8-9F12-C345-9E19-649F0E541814}" dt="2023-03-29T13:41:52.766" v="514" actId="1076"/>
        <pc:sldMkLst>
          <pc:docMk/>
          <pc:sldMk cId="3411088767" sldId="274"/>
        </pc:sldMkLst>
      </pc:sldChg>
      <pc:sldChg chg="add">
        <pc:chgData name="Silvia Caldararu" userId="fc8e66e4-48ec-41c8-8127-b05a3d560b48" providerId="ADAL" clId="{A0DAD4F8-9F12-C345-9E19-649F0E541814}" dt="2023-03-29T16:17:33.409" v="946"/>
        <pc:sldMkLst>
          <pc:docMk/>
          <pc:sldMk cId="2330613391" sldId="284"/>
        </pc:sldMkLst>
      </pc:sldChg>
      <pc:sldChg chg="add">
        <pc:chgData name="Silvia Caldararu" userId="fc8e66e4-48ec-41c8-8127-b05a3d560b48" providerId="ADAL" clId="{A0DAD4F8-9F12-C345-9E19-649F0E541814}" dt="2023-03-29T15:42:22.520" v="787"/>
        <pc:sldMkLst>
          <pc:docMk/>
          <pc:sldMk cId="2474629985" sldId="291"/>
        </pc:sldMkLst>
      </pc:sldChg>
      <pc:sldChg chg="modSp mod">
        <pc:chgData name="Silvia Caldararu" userId="fc8e66e4-48ec-41c8-8127-b05a3d560b48" providerId="ADAL" clId="{A0DAD4F8-9F12-C345-9E19-649F0E541814}" dt="2023-03-29T12:21:41.624" v="31" actId="1076"/>
        <pc:sldMkLst>
          <pc:docMk/>
          <pc:sldMk cId="362282248" sldId="361"/>
        </pc:sldMkLst>
      </pc:sldChg>
      <pc:sldChg chg="addSp modSp new mod">
        <pc:chgData name="Silvia Caldararu" userId="fc8e66e4-48ec-41c8-8127-b05a3d560b48" providerId="ADAL" clId="{A0DAD4F8-9F12-C345-9E19-649F0E541814}" dt="2023-03-29T12:27:34.771" v="56" actId="20577"/>
        <pc:sldMkLst>
          <pc:docMk/>
          <pc:sldMk cId="338109225" sldId="362"/>
        </pc:sldMkLst>
      </pc:sldChg>
      <pc:sldChg chg="addSp modSp new mod">
        <pc:chgData name="Silvia Caldararu" userId="fc8e66e4-48ec-41c8-8127-b05a3d560b48" providerId="ADAL" clId="{A0DAD4F8-9F12-C345-9E19-649F0E541814}" dt="2023-03-29T12:38:13.162" v="115" actId="1076"/>
        <pc:sldMkLst>
          <pc:docMk/>
          <pc:sldMk cId="2389280411" sldId="363"/>
        </pc:sldMkLst>
      </pc:sldChg>
      <pc:sldChg chg="addSp modSp new mod">
        <pc:chgData name="Silvia Caldararu" userId="fc8e66e4-48ec-41c8-8127-b05a3d560b48" providerId="ADAL" clId="{A0DAD4F8-9F12-C345-9E19-649F0E541814}" dt="2023-04-02T11:41:24.613" v="1610" actId="313"/>
        <pc:sldMkLst>
          <pc:docMk/>
          <pc:sldMk cId="1603352258" sldId="364"/>
        </pc:sldMkLst>
      </pc:sldChg>
      <pc:sldChg chg="addSp modSp new mod">
        <pc:chgData name="Silvia Caldararu" userId="fc8e66e4-48ec-41c8-8127-b05a3d560b48" providerId="ADAL" clId="{A0DAD4F8-9F12-C345-9E19-649F0E541814}" dt="2023-03-29T12:58:25.538" v="278"/>
        <pc:sldMkLst>
          <pc:docMk/>
          <pc:sldMk cId="3442181975" sldId="365"/>
        </pc:sldMkLst>
      </pc:sldChg>
      <pc:sldChg chg="modSp new del mod">
        <pc:chgData name="Silvia Caldararu" userId="fc8e66e4-48ec-41c8-8127-b05a3d560b48" providerId="ADAL" clId="{A0DAD4F8-9F12-C345-9E19-649F0E541814}" dt="2023-03-29T13:26:31.895" v="320" actId="2696"/>
        <pc:sldMkLst>
          <pc:docMk/>
          <pc:sldMk cId="2942876792" sldId="366"/>
        </pc:sldMkLst>
      </pc:sldChg>
      <pc:sldChg chg="addSp modSp new mod">
        <pc:chgData name="Silvia Caldararu" userId="fc8e66e4-48ec-41c8-8127-b05a3d560b48" providerId="ADAL" clId="{A0DAD4F8-9F12-C345-9E19-649F0E541814}" dt="2023-03-29T14:01:57.991" v="667" actId="20577"/>
        <pc:sldMkLst>
          <pc:docMk/>
          <pc:sldMk cId="3450868189" sldId="366"/>
        </pc:sldMkLst>
      </pc:sldChg>
      <pc:sldChg chg="addSp delSp modSp new mod">
        <pc:chgData name="Silvia Caldararu" userId="fc8e66e4-48ec-41c8-8127-b05a3d560b48" providerId="ADAL" clId="{A0DAD4F8-9F12-C345-9E19-649F0E541814}" dt="2023-03-29T14:08:38.396" v="694" actId="478"/>
        <pc:sldMkLst>
          <pc:docMk/>
          <pc:sldMk cId="3979218968" sldId="367"/>
        </pc:sldMkLst>
      </pc:sldChg>
      <pc:sldChg chg="addSp delSp modSp new mod">
        <pc:chgData name="Silvia Caldararu" userId="fc8e66e4-48ec-41c8-8127-b05a3d560b48" providerId="ADAL" clId="{A0DAD4F8-9F12-C345-9E19-649F0E541814}" dt="2023-03-29T14:14:24.717" v="712" actId="14100"/>
        <pc:sldMkLst>
          <pc:docMk/>
          <pc:sldMk cId="34752387" sldId="368"/>
        </pc:sldMkLst>
      </pc:sldChg>
      <pc:sldChg chg="addSp delSp modSp new mod setBg">
        <pc:chgData name="Silvia Caldararu" userId="fc8e66e4-48ec-41c8-8127-b05a3d560b48" providerId="ADAL" clId="{A0DAD4F8-9F12-C345-9E19-649F0E541814}" dt="2023-03-29T14:45:22.161" v="716" actId="26606"/>
        <pc:sldMkLst>
          <pc:docMk/>
          <pc:sldMk cId="1555007645" sldId="369"/>
        </pc:sldMkLst>
      </pc:sldChg>
      <pc:sldChg chg="modSp add mod">
        <pc:chgData name="Silvia Caldararu" userId="fc8e66e4-48ec-41c8-8127-b05a3d560b48" providerId="ADAL" clId="{A0DAD4F8-9F12-C345-9E19-649F0E541814}" dt="2023-03-29T15:00:20.864" v="743" actId="1076"/>
        <pc:sldMkLst>
          <pc:docMk/>
          <pc:sldMk cId="1724818471" sldId="370"/>
        </pc:sldMkLst>
      </pc:sldChg>
      <pc:sldChg chg="addSp modSp new mod">
        <pc:chgData name="Silvia Caldararu" userId="fc8e66e4-48ec-41c8-8127-b05a3d560b48" providerId="ADAL" clId="{A0DAD4F8-9F12-C345-9E19-649F0E541814}" dt="2023-03-29T15:10:46.115" v="786" actId="1076"/>
        <pc:sldMkLst>
          <pc:docMk/>
          <pc:sldMk cId="4194793209" sldId="371"/>
        </pc:sldMkLst>
      </pc:sldChg>
      <pc:sldChg chg="addSp modSp add mod">
        <pc:chgData name="Silvia Caldararu" userId="fc8e66e4-48ec-41c8-8127-b05a3d560b48" providerId="ADAL" clId="{A0DAD4F8-9F12-C345-9E19-649F0E541814}" dt="2023-04-02T11:46:10.132" v="1611" actId="20577"/>
        <pc:sldMkLst>
          <pc:docMk/>
          <pc:sldMk cId="1863031484" sldId="372"/>
        </pc:sldMkLst>
      </pc:sldChg>
      <pc:sldChg chg="addSp modSp new mod">
        <pc:chgData name="Silvia Caldararu" userId="fc8e66e4-48ec-41c8-8127-b05a3d560b48" providerId="ADAL" clId="{A0DAD4F8-9F12-C345-9E19-649F0E541814}" dt="2023-03-29T15:50:59.687" v="876" actId="20577"/>
        <pc:sldMkLst>
          <pc:docMk/>
          <pc:sldMk cId="1381357687" sldId="373"/>
        </pc:sldMkLst>
      </pc:sldChg>
      <pc:sldChg chg="addSp modSp new mod">
        <pc:chgData name="Silvia Caldararu" userId="fc8e66e4-48ec-41c8-8127-b05a3d560b48" providerId="ADAL" clId="{A0DAD4F8-9F12-C345-9E19-649F0E541814}" dt="2023-03-29T15:52:14.588" v="917"/>
        <pc:sldMkLst>
          <pc:docMk/>
          <pc:sldMk cId="1332784611" sldId="374"/>
        </pc:sldMkLst>
      </pc:sldChg>
      <pc:sldChg chg="addSp modSp new mod">
        <pc:chgData name="Silvia Caldararu" userId="fc8e66e4-48ec-41c8-8127-b05a3d560b48" providerId="ADAL" clId="{A0DAD4F8-9F12-C345-9E19-649F0E541814}" dt="2023-03-29T16:09:24.063" v="945" actId="20577"/>
        <pc:sldMkLst>
          <pc:docMk/>
          <pc:sldMk cId="6936736" sldId="375"/>
        </pc:sldMkLst>
      </pc:sldChg>
      <pc:sldChg chg="addSp modSp new mod">
        <pc:chgData name="Silvia Caldararu" userId="fc8e66e4-48ec-41c8-8127-b05a3d560b48" providerId="ADAL" clId="{A0DAD4F8-9F12-C345-9E19-649F0E541814}" dt="2023-03-29T16:40:23.808" v="1073" actId="1076"/>
        <pc:sldMkLst>
          <pc:docMk/>
          <pc:sldMk cId="1221371470" sldId="376"/>
        </pc:sldMkLst>
      </pc:sldChg>
      <pc:sldChg chg="add">
        <pc:chgData name="Silvia Caldararu" userId="fc8e66e4-48ec-41c8-8127-b05a3d560b48" providerId="ADAL" clId="{A0DAD4F8-9F12-C345-9E19-649F0E541814}" dt="2023-03-29T16:44:39.048" v="1102"/>
        <pc:sldMkLst>
          <pc:docMk/>
          <pc:sldMk cId="1161958264" sldId="377"/>
        </pc:sldMkLst>
      </pc:sldChg>
      <pc:sldChg chg="modSp new del mod">
        <pc:chgData name="Silvia Caldararu" userId="fc8e66e4-48ec-41c8-8127-b05a3d560b48" providerId="ADAL" clId="{A0DAD4F8-9F12-C345-9E19-649F0E541814}" dt="2023-03-29T16:44:34.080" v="1101" actId="2696"/>
        <pc:sldMkLst>
          <pc:docMk/>
          <pc:sldMk cId="2235230653" sldId="377"/>
        </pc:sldMkLst>
      </pc:sldChg>
      <pc:sldChg chg="addSp delSp modSp new mod">
        <pc:chgData name="Silvia Caldararu" userId="fc8e66e4-48ec-41c8-8127-b05a3d560b48" providerId="ADAL" clId="{A0DAD4F8-9F12-C345-9E19-649F0E541814}" dt="2023-03-29T17:03:36.680" v="1349" actId="1076"/>
        <pc:sldMkLst>
          <pc:docMk/>
          <pc:sldMk cId="3562905381" sldId="378"/>
        </pc:sldMkLst>
      </pc:sldChg>
      <pc:sldChg chg="addSp modSp new mod">
        <pc:chgData name="Silvia Caldararu" userId="fc8e66e4-48ec-41c8-8127-b05a3d560b48" providerId="ADAL" clId="{A0DAD4F8-9F12-C345-9E19-649F0E541814}" dt="2023-03-29T16:54:41.244" v="1227"/>
        <pc:sldMkLst>
          <pc:docMk/>
          <pc:sldMk cId="1614659929" sldId="379"/>
        </pc:sldMkLst>
      </pc:sldChg>
      <pc:sldChg chg="addSp modSp new mod">
        <pc:chgData name="Silvia Caldararu" userId="fc8e66e4-48ec-41c8-8127-b05a3d560b48" providerId="ADAL" clId="{A0DAD4F8-9F12-C345-9E19-649F0E541814}" dt="2023-03-30T10:51:55.977" v="1497" actId="20577"/>
        <pc:sldMkLst>
          <pc:docMk/>
          <pc:sldMk cId="3892139358" sldId="380"/>
        </pc:sldMkLst>
      </pc:sldChg>
      <pc:sldChg chg="addSp modSp new mod ord">
        <pc:chgData name="Silvia Caldararu" userId="fc8e66e4-48ec-41c8-8127-b05a3d560b48" providerId="ADAL" clId="{A0DAD4F8-9F12-C345-9E19-649F0E541814}" dt="2023-03-30T11:14:42.406" v="1609" actId="20577"/>
        <pc:sldMkLst>
          <pc:docMk/>
          <pc:sldMk cId="3813039650" sldId="381"/>
        </pc:sldMkLst>
      </pc:sldChg>
      <pc:sldChg chg="addSp delSp new mod">
        <pc:chgData name="Silvia Caldararu" userId="fc8e66e4-48ec-41c8-8127-b05a3d560b48" providerId="ADAL" clId="{A0DAD4F8-9F12-C345-9E19-649F0E541814}" dt="2023-03-29T17:26:25.248" v="1353"/>
        <pc:sldMkLst>
          <pc:docMk/>
          <pc:sldMk cId="9663566" sldId="382"/>
        </pc:sldMkLst>
      </pc:sldChg>
      <pc:sldChg chg="modSp new del mod">
        <pc:chgData name="Silvia Caldararu" userId="fc8e66e4-48ec-41c8-8127-b05a3d560b48" providerId="ADAL" clId="{A0DAD4F8-9F12-C345-9E19-649F0E541814}" dt="2023-03-29T17:25:31.364" v="1350" actId="2696"/>
        <pc:sldMkLst>
          <pc:docMk/>
          <pc:sldMk cId="3468572145" sldId="382"/>
        </pc:sldMkLst>
      </pc:sldChg>
      <pc:sldChg chg="addSp modSp new mod">
        <pc:chgData name="Silvia Caldararu" userId="fc8e66e4-48ec-41c8-8127-b05a3d560b48" providerId="ADAL" clId="{A0DAD4F8-9F12-C345-9E19-649F0E541814}" dt="2023-03-30T10:27:47.405" v="1434" actId="1076"/>
        <pc:sldMkLst>
          <pc:docMk/>
          <pc:sldMk cId="282658715" sldId="383"/>
        </pc:sldMkLst>
      </pc:sldChg>
    </pc:docChg>
  </pc:docChgLst>
  <pc:docChgLst>
    <pc:chgData name="Silvia Caldararu" userId="fc8e66e4-48ec-41c8-8127-b05a3d560b48" providerId="ADAL" clId="{D509FE85-76B5-6C49-A370-FE50A37B27AA}"/>
    <pc:docChg chg="undo custSel addSld delSld modSld sldOrd">
      <pc:chgData name="Silvia Caldararu" userId="fc8e66e4-48ec-41c8-8127-b05a3d560b48" providerId="ADAL" clId="{D509FE85-76B5-6C49-A370-FE50A37B27AA}" dt="2024-04-02T10:14:46.063" v="254"/>
      <pc:docMkLst>
        <pc:docMk/>
      </pc:docMkLst>
      <pc:sldChg chg="modNotesTx">
        <pc:chgData name="Silvia Caldararu" userId="fc8e66e4-48ec-41c8-8127-b05a3d560b48" providerId="ADAL" clId="{D509FE85-76B5-6C49-A370-FE50A37B27AA}" dt="2024-04-02T09:54:53.403" v="212" actId="20577"/>
        <pc:sldMkLst>
          <pc:docMk/>
          <pc:sldMk cId="2330613391" sldId="284"/>
        </pc:sldMkLst>
      </pc:sldChg>
      <pc:sldChg chg="modSp add mod modNotesTx">
        <pc:chgData name="Silvia Caldararu" userId="fc8e66e4-48ec-41c8-8127-b05a3d560b48" providerId="ADAL" clId="{D509FE85-76B5-6C49-A370-FE50A37B27AA}" dt="2024-04-02T10:13:51.351" v="253"/>
        <pc:sldMkLst>
          <pc:docMk/>
          <pc:sldMk cId="2297266932" sldId="347"/>
        </pc:sldMkLst>
      </pc:sldChg>
      <pc:sldChg chg="del">
        <pc:chgData name="Silvia Caldararu" userId="fc8e66e4-48ec-41c8-8127-b05a3d560b48" providerId="ADAL" clId="{D509FE85-76B5-6C49-A370-FE50A37B27AA}" dt="2024-04-02T09:21:00.235" v="0" actId="2696"/>
        <pc:sldMkLst>
          <pc:docMk/>
          <pc:sldMk cId="1059330362" sldId="353"/>
        </pc:sldMkLst>
      </pc:sldChg>
      <pc:sldChg chg="del">
        <pc:chgData name="Silvia Caldararu" userId="fc8e66e4-48ec-41c8-8127-b05a3d560b48" providerId="ADAL" clId="{D509FE85-76B5-6C49-A370-FE50A37B27AA}" dt="2024-04-02T09:21:00.235" v="0" actId="2696"/>
        <pc:sldMkLst>
          <pc:docMk/>
          <pc:sldMk cId="2551563211" sldId="354"/>
        </pc:sldMkLst>
      </pc:sldChg>
      <pc:sldChg chg="del">
        <pc:chgData name="Silvia Caldararu" userId="fc8e66e4-48ec-41c8-8127-b05a3d560b48" providerId="ADAL" clId="{D509FE85-76B5-6C49-A370-FE50A37B27AA}" dt="2024-04-02T09:21:00.235" v="0" actId="2696"/>
        <pc:sldMkLst>
          <pc:docMk/>
          <pc:sldMk cId="684700585" sldId="355"/>
        </pc:sldMkLst>
      </pc:sldChg>
      <pc:sldChg chg="del">
        <pc:chgData name="Silvia Caldararu" userId="fc8e66e4-48ec-41c8-8127-b05a3d560b48" providerId="ADAL" clId="{D509FE85-76B5-6C49-A370-FE50A37B27AA}" dt="2024-04-02T09:21:00.235" v="0" actId="2696"/>
        <pc:sldMkLst>
          <pc:docMk/>
          <pc:sldMk cId="3337624150" sldId="356"/>
        </pc:sldMkLst>
      </pc:sldChg>
      <pc:sldChg chg="modSp mod modNotesTx">
        <pc:chgData name="Silvia Caldararu" userId="fc8e66e4-48ec-41c8-8127-b05a3d560b48" providerId="ADAL" clId="{D509FE85-76B5-6C49-A370-FE50A37B27AA}" dt="2024-04-02T09:31:01.640" v="98" actId="20577"/>
        <pc:sldMkLst>
          <pc:docMk/>
          <pc:sldMk cId="2262124383" sldId="357"/>
        </pc:sldMkLst>
      </pc:sldChg>
      <pc:sldChg chg="modSp mod modNotesTx">
        <pc:chgData name="Silvia Caldararu" userId="fc8e66e4-48ec-41c8-8127-b05a3d560b48" providerId="ADAL" clId="{D509FE85-76B5-6C49-A370-FE50A37B27AA}" dt="2024-04-02T09:31:07.711" v="107" actId="20577"/>
        <pc:sldMkLst>
          <pc:docMk/>
          <pc:sldMk cId="2130227077" sldId="358"/>
        </pc:sldMkLst>
      </pc:sldChg>
      <pc:sldChg chg="modSp mod ord modNotesTx">
        <pc:chgData name="Silvia Caldararu" userId="fc8e66e4-48ec-41c8-8127-b05a3d560b48" providerId="ADAL" clId="{D509FE85-76B5-6C49-A370-FE50A37B27AA}" dt="2024-04-02T09:28:47.193" v="51" actId="20577"/>
        <pc:sldMkLst>
          <pc:docMk/>
          <pc:sldMk cId="3304559550" sldId="359"/>
        </pc:sldMkLst>
      </pc:sldChg>
      <pc:sldChg chg="modSp mod ord modNotesTx">
        <pc:chgData name="Silvia Caldararu" userId="fc8e66e4-48ec-41c8-8127-b05a3d560b48" providerId="ADAL" clId="{D509FE85-76B5-6C49-A370-FE50A37B27AA}" dt="2024-04-02T09:29:06.840" v="54" actId="20577"/>
        <pc:sldMkLst>
          <pc:docMk/>
          <pc:sldMk cId="573150945" sldId="360"/>
        </pc:sldMkLst>
      </pc:sldChg>
      <pc:sldChg chg="modNotesTx">
        <pc:chgData name="Silvia Caldararu" userId="fc8e66e4-48ec-41c8-8127-b05a3d560b48" providerId="ADAL" clId="{D509FE85-76B5-6C49-A370-FE50A37B27AA}" dt="2024-04-02T09:33:40.349" v="112" actId="20577"/>
        <pc:sldMkLst>
          <pc:docMk/>
          <pc:sldMk cId="362282248" sldId="361"/>
        </pc:sldMkLst>
      </pc:sldChg>
      <pc:sldChg chg="modNotesTx">
        <pc:chgData name="Silvia Caldararu" userId="fc8e66e4-48ec-41c8-8127-b05a3d560b48" providerId="ADAL" clId="{D509FE85-76B5-6C49-A370-FE50A37B27AA}" dt="2024-04-02T09:32:16.819" v="108"/>
        <pc:sldMkLst>
          <pc:docMk/>
          <pc:sldMk cId="338109225" sldId="362"/>
        </pc:sldMkLst>
      </pc:sldChg>
      <pc:sldChg chg="modNotesTx">
        <pc:chgData name="Silvia Caldararu" userId="fc8e66e4-48ec-41c8-8127-b05a3d560b48" providerId="ADAL" clId="{D509FE85-76B5-6C49-A370-FE50A37B27AA}" dt="2024-04-02T09:32:38.335" v="109"/>
        <pc:sldMkLst>
          <pc:docMk/>
          <pc:sldMk cId="2389280411" sldId="363"/>
        </pc:sldMkLst>
      </pc:sldChg>
      <pc:sldChg chg="modSp mod ord">
        <pc:chgData name="Silvia Caldararu" userId="fc8e66e4-48ec-41c8-8127-b05a3d560b48" providerId="ADAL" clId="{D509FE85-76B5-6C49-A370-FE50A37B27AA}" dt="2024-04-02T09:29:16.287" v="55" actId="1076"/>
        <pc:sldMkLst>
          <pc:docMk/>
          <pc:sldMk cId="1603352258" sldId="364"/>
        </pc:sldMkLst>
      </pc:sldChg>
      <pc:sldChg chg="modNotesTx">
        <pc:chgData name="Silvia Caldararu" userId="fc8e66e4-48ec-41c8-8127-b05a3d560b48" providerId="ADAL" clId="{D509FE85-76B5-6C49-A370-FE50A37B27AA}" dt="2024-04-02T09:34:49.006" v="113"/>
        <pc:sldMkLst>
          <pc:docMk/>
          <pc:sldMk cId="3442181975" sldId="365"/>
        </pc:sldMkLst>
      </pc:sldChg>
      <pc:sldChg chg="modNotesTx">
        <pc:chgData name="Silvia Caldararu" userId="fc8e66e4-48ec-41c8-8127-b05a3d560b48" providerId="ADAL" clId="{D509FE85-76B5-6C49-A370-FE50A37B27AA}" dt="2024-04-02T09:40:49.775" v="151" actId="20577"/>
        <pc:sldMkLst>
          <pc:docMk/>
          <pc:sldMk cId="1555007645" sldId="369"/>
        </pc:sldMkLst>
      </pc:sldChg>
      <pc:sldChg chg="modNotesTx">
        <pc:chgData name="Silvia Caldararu" userId="fc8e66e4-48ec-41c8-8127-b05a3d560b48" providerId="ADAL" clId="{D509FE85-76B5-6C49-A370-FE50A37B27AA}" dt="2024-04-02T09:53:24.002" v="201"/>
        <pc:sldMkLst>
          <pc:docMk/>
          <pc:sldMk cId="1724818471" sldId="370"/>
        </pc:sldMkLst>
      </pc:sldChg>
      <pc:sldChg chg="modNotesTx">
        <pc:chgData name="Silvia Caldararu" userId="fc8e66e4-48ec-41c8-8127-b05a3d560b48" providerId="ADAL" clId="{D509FE85-76B5-6C49-A370-FE50A37B27AA}" dt="2024-04-02T09:52:54.853" v="200"/>
        <pc:sldMkLst>
          <pc:docMk/>
          <pc:sldMk cId="1381357687" sldId="373"/>
        </pc:sldMkLst>
      </pc:sldChg>
      <pc:sldChg chg="modNotesTx">
        <pc:chgData name="Silvia Caldararu" userId="fc8e66e4-48ec-41c8-8127-b05a3d560b48" providerId="ADAL" clId="{D509FE85-76B5-6C49-A370-FE50A37B27AA}" dt="2024-04-02T09:51:51.788" v="199" actId="20577"/>
        <pc:sldMkLst>
          <pc:docMk/>
          <pc:sldMk cId="1332784611" sldId="374"/>
        </pc:sldMkLst>
      </pc:sldChg>
      <pc:sldChg chg="modNotesTx">
        <pc:chgData name="Silvia Caldararu" userId="fc8e66e4-48ec-41c8-8127-b05a3d560b48" providerId="ADAL" clId="{D509FE85-76B5-6C49-A370-FE50A37B27AA}" dt="2024-04-02T09:54:44.908" v="203"/>
        <pc:sldMkLst>
          <pc:docMk/>
          <pc:sldMk cId="6936736" sldId="375"/>
        </pc:sldMkLst>
      </pc:sldChg>
      <pc:sldChg chg="modNotesTx">
        <pc:chgData name="Silvia Caldararu" userId="fc8e66e4-48ec-41c8-8127-b05a3d560b48" providerId="ADAL" clId="{D509FE85-76B5-6C49-A370-FE50A37B27AA}" dt="2024-04-02T09:53:55.136" v="202"/>
        <pc:sldMkLst>
          <pc:docMk/>
          <pc:sldMk cId="1161958264" sldId="377"/>
        </pc:sldMkLst>
      </pc:sldChg>
      <pc:sldChg chg="modNotesTx">
        <pc:chgData name="Silvia Caldararu" userId="fc8e66e4-48ec-41c8-8127-b05a3d560b48" providerId="ADAL" clId="{D509FE85-76B5-6C49-A370-FE50A37B27AA}" dt="2024-04-02T09:59:09.250" v="215" actId="20577"/>
        <pc:sldMkLst>
          <pc:docMk/>
          <pc:sldMk cId="3562905381" sldId="378"/>
        </pc:sldMkLst>
      </pc:sldChg>
      <pc:sldChg chg="modNotesTx">
        <pc:chgData name="Silvia Caldararu" userId="fc8e66e4-48ec-41c8-8127-b05a3d560b48" providerId="ADAL" clId="{D509FE85-76B5-6C49-A370-FE50A37B27AA}" dt="2024-04-02T09:55:52.441" v="213"/>
        <pc:sldMkLst>
          <pc:docMk/>
          <pc:sldMk cId="9663566" sldId="382"/>
        </pc:sldMkLst>
      </pc:sldChg>
      <pc:sldChg chg="add modNotesTx">
        <pc:chgData name="Silvia Caldararu" userId="fc8e66e4-48ec-41c8-8127-b05a3d560b48" providerId="ADAL" clId="{D509FE85-76B5-6C49-A370-FE50A37B27AA}" dt="2024-04-02T10:08:05.189" v="217"/>
        <pc:sldMkLst>
          <pc:docMk/>
          <pc:sldMk cId="1285484083" sldId="384"/>
        </pc:sldMkLst>
      </pc:sldChg>
      <pc:sldChg chg="new del">
        <pc:chgData name="Silvia Caldararu" userId="fc8e66e4-48ec-41c8-8127-b05a3d560b48" providerId="ADAL" clId="{D509FE85-76B5-6C49-A370-FE50A37B27AA}" dt="2024-04-02T10:13:15.732" v="219" actId="2696"/>
        <pc:sldMkLst>
          <pc:docMk/>
          <pc:sldMk cId="134500326" sldId="385"/>
        </pc:sldMkLst>
      </pc:sldChg>
      <pc:sldChg chg="add">
        <pc:chgData name="Silvia Caldararu" userId="fc8e66e4-48ec-41c8-8127-b05a3d560b48" providerId="ADAL" clId="{D509FE85-76B5-6C49-A370-FE50A37B27AA}" dt="2024-04-02T10:14:46.063" v="254"/>
        <pc:sldMkLst>
          <pc:docMk/>
          <pc:sldMk cId="2324850089" sldId="385"/>
        </pc:sldMkLst>
      </pc:sldChg>
      <pc:sldChg chg="add">
        <pc:chgData name="Silvia Caldararu" userId="fc8e66e4-48ec-41c8-8127-b05a3d560b48" providerId="ADAL" clId="{D509FE85-76B5-6C49-A370-FE50A37B27AA}" dt="2024-04-02T10:14:46.063" v="254"/>
        <pc:sldMkLst>
          <pc:docMk/>
          <pc:sldMk cId="263026354" sldId="386"/>
        </pc:sldMkLst>
      </pc:sldChg>
    </pc:docChg>
  </pc:docChgLst>
  <pc:docChgLst>
    <pc:chgData name="Silvia Caldararu" userId="fc8e66e4-48ec-41c8-8127-b05a3d560b48" providerId="ADAL" clId="{7BBBFE28-415E-024A-AAA9-E5510CE0FCF0}"/>
    <pc:docChg chg="custSel addSld modSld sldOrd">
      <pc:chgData name="Silvia Caldararu" userId="fc8e66e4-48ec-41c8-8127-b05a3d560b48" providerId="ADAL" clId="{7BBBFE28-415E-024A-AAA9-E5510CE0FCF0}" dt="2023-03-29T10:32:49.130" v="81"/>
      <pc:docMkLst>
        <pc:docMk/>
      </pc:docMkLst>
      <pc:sldChg chg="addSp modSp new mod">
        <pc:chgData name="Silvia Caldararu" userId="fc8e66e4-48ec-41c8-8127-b05a3d560b48" providerId="ADAL" clId="{7BBBFE28-415E-024A-AAA9-E5510CE0FCF0}" dt="2023-03-29T10:22:27.362" v="43" actId="1076"/>
        <pc:sldMkLst>
          <pc:docMk/>
          <pc:sldMk cId="2262124383" sldId="357"/>
        </pc:sldMkLst>
      </pc:sldChg>
      <pc:sldChg chg="addSp delSp modSp add mod">
        <pc:chgData name="Silvia Caldararu" userId="fc8e66e4-48ec-41c8-8127-b05a3d560b48" providerId="ADAL" clId="{7BBBFE28-415E-024A-AAA9-E5510CE0FCF0}" dt="2023-03-29T10:23:02.148" v="46"/>
        <pc:sldMkLst>
          <pc:docMk/>
          <pc:sldMk cId="2130227077" sldId="358"/>
        </pc:sldMkLst>
      </pc:sldChg>
      <pc:sldChg chg="addSp delSp modSp new mod ord">
        <pc:chgData name="Silvia Caldararu" userId="fc8e66e4-48ec-41c8-8127-b05a3d560b48" providerId="ADAL" clId="{7BBBFE28-415E-024A-AAA9-E5510CE0FCF0}" dt="2023-03-29T10:28:53.924" v="78" actId="20578"/>
        <pc:sldMkLst>
          <pc:docMk/>
          <pc:sldMk cId="3304559550" sldId="359"/>
        </pc:sldMkLst>
      </pc:sldChg>
      <pc:sldChg chg="addSp modSp new mod ord">
        <pc:chgData name="Silvia Caldararu" userId="fc8e66e4-48ec-41c8-8127-b05a3d560b48" providerId="ADAL" clId="{7BBBFE28-415E-024A-AAA9-E5510CE0FCF0}" dt="2023-03-29T10:28:58.476" v="79" actId="20578"/>
        <pc:sldMkLst>
          <pc:docMk/>
          <pc:sldMk cId="573150945" sldId="360"/>
        </pc:sldMkLst>
      </pc:sldChg>
      <pc:sldChg chg="addSp modSp new">
        <pc:chgData name="Silvia Caldararu" userId="fc8e66e4-48ec-41c8-8127-b05a3d560b48" providerId="ADAL" clId="{7BBBFE28-415E-024A-AAA9-E5510CE0FCF0}" dt="2023-03-29T10:32:49.130" v="81"/>
        <pc:sldMkLst>
          <pc:docMk/>
          <pc:sldMk cId="362282248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69E6A-3975-BD46-A277-059AA7FB778F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F2C2F-4F20-2645-AFE1-59BCC74636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4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AR6, WG III, chapter 7, figure 7.2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14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97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 WG II, figure box 2.2.1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SPM.7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447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AR6, WG II, chapter 2, figure 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04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5, figure 5.26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53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esajournals.onlinelibrary.wiley.com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/10.1002/fee.2148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7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SPM.7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63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/articles/s41467-020-18887-7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45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Lecture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32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searchinger.princeton.edu</a:t>
            </a:r>
            <a:r>
              <a:rPr lang="en-GB" dirty="0"/>
              <a:t>/sites/g/files/toruqf4701/files/methane_discussion_paper_nov_2021.pdf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07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AR6, WG III, chapter 7, figure 7.3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01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/articles/s41467-020-18887-7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6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AR6, WG III, chapter 7, figure 7.3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8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Lecture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678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Lecture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/articles/s41467-021-22702-2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0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/articles/s41467-021-22702-2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AR6, WG III, chapter 7, figure 7.9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30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SPM.7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F2C2F-4F20-2645-AFE1-59BCC74636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51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82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13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1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4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48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36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9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14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77DAC-50C5-7C44-8273-D701B36DF09D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2058F-5188-ED46-99B7-6FD271DA1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4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6C7E-8E32-291E-CF6D-B23FD919C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Land use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B30F1-EBCB-1714-68B3-648AA7C2F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54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8DDE-8BA3-990B-89D8-9CE93FA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042" y="1378571"/>
            <a:ext cx="4845532" cy="4100858"/>
          </a:xfrm>
        </p:spPr>
        <p:txBody>
          <a:bodyPr>
            <a:normAutofit/>
          </a:bodyPr>
          <a:lstStyle/>
          <a:p>
            <a:r>
              <a:rPr lang="en-GB" dirty="0"/>
              <a:t>Change in forest, cropland and rangeland 1960-2019</a:t>
            </a:r>
          </a:p>
        </p:txBody>
      </p: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36015518-883D-3B56-2CE1-C4B3DE38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0"/>
            <a:ext cx="532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28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E388-081F-12B2-1464-CEDA4ACA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65" y="192577"/>
            <a:ext cx="10141448" cy="1325563"/>
          </a:xfrm>
        </p:spPr>
        <p:txBody>
          <a:bodyPr/>
          <a:lstStyle/>
          <a:p>
            <a:r>
              <a:rPr lang="en-GB" dirty="0"/>
              <a:t>Impacts on deforestation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D1598-D707-CBF3-6E0D-4824B4AB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5" y="1209717"/>
            <a:ext cx="9141655" cy="53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6DA5-E3AD-8BA9-4AAE-744DC4D5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 mitigation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ADF7B-79EE-8745-105E-9ED21D6F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682"/>
            <a:ext cx="7772400" cy="3077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E1E-C73D-5897-CD94-4F395810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473399"/>
            <a:ext cx="5005251" cy="1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69A0-FD18-0B2B-2799-DC26BC81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 deforestation vs. reforestation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1CC4A-B6D4-3F72-2232-496498D9A4C3}"/>
              </a:ext>
            </a:extLst>
          </p:cNvPr>
          <p:cNvSpPr/>
          <p:nvPr/>
        </p:nvSpPr>
        <p:spPr>
          <a:xfrm>
            <a:off x="4337957" y="2471057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Atmospheric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57482-F1D3-9828-91E2-20139D47B318}"/>
              </a:ext>
            </a:extLst>
          </p:cNvPr>
          <p:cNvSpPr/>
          <p:nvPr/>
        </p:nvSpPr>
        <p:spPr>
          <a:xfrm>
            <a:off x="4337957" y="5018314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Biomass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8D391F5-791B-001E-4620-6FBB24B6B551}"/>
              </a:ext>
            </a:extLst>
          </p:cNvPr>
          <p:cNvSpPr/>
          <p:nvPr/>
        </p:nvSpPr>
        <p:spPr>
          <a:xfrm>
            <a:off x="4626428" y="3354840"/>
            <a:ext cx="664029" cy="1469571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019FEBA-F8BD-97E4-4722-9262CA704FC4}"/>
              </a:ext>
            </a:extLst>
          </p:cNvPr>
          <p:cNvSpPr/>
          <p:nvPr/>
        </p:nvSpPr>
        <p:spPr>
          <a:xfrm>
            <a:off x="6569530" y="3429000"/>
            <a:ext cx="664029" cy="1469571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0333BD-1BE9-4039-7BC7-47354B8EFAF6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7854042" y="2890157"/>
            <a:ext cx="1094015" cy="53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0A00DB-D3CC-582B-D1B0-C0D704AA1E18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854042" y="3429000"/>
            <a:ext cx="1094015" cy="2008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281301-CE6F-819C-1999-8D2E9B88A590}"/>
              </a:ext>
            </a:extLst>
          </p:cNvPr>
          <p:cNvCxnSpPr>
            <a:cxnSpLocks/>
          </p:cNvCxnSpPr>
          <p:nvPr/>
        </p:nvCxnSpPr>
        <p:spPr>
          <a:xfrm flipV="1">
            <a:off x="2677887" y="3693998"/>
            <a:ext cx="1904999" cy="113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B6D43-B6F1-FBDE-D42C-8119D6BEE502}"/>
              </a:ext>
            </a:extLst>
          </p:cNvPr>
          <p:cNvCxnSpPr>
            <a:endCxn id="8" idx="1"/>
          </p:cNvCxnSpPr>
          <p:nvPr/>
        </p:nvCxnSpPr>
        <p:spPr>
          <a:xfrm flipV="1">
            <a:off x="2677887" y="4566557"/>
            <a:ext cx="3891643" cy="25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1B71F-9B71-A8B3-6099-D100D6C82DAC}"/>
              </a:ext>
            </a:extLst>
          </p:cNvPr>
          <p:cNvSpPr txBox="1"/>
          <p:nvPr/>
        </p:nvSpPr>
        <p:spPr>
          <a:xfrm>
            <a:off x="526595" y="4224246"/>
            <a:ext cx="2136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Flux: transfer of carbon compounds between pools 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/m2/day):</a:t>
            </a:r>
          </a:p>
          <a:p>
            <a:pPr algn="ctr"/>
            <a:endParaRPr lang="en-US" dirty="0">
              <a:latin typeface="Georgia" panose="02040502050405020303" pitchFamily="18" charset="0"/>
            </a:endParaRPr>
          </a:p>
          <a:p>
            <a:pPr algn="ctr"/>
            <a:r>
              <a:rPr lang="en-US" dirty="0">
                <a:latin typeface="Georgia" panose="02040502050405020303" pitchFamily="18" charset="0"/>
              </a:rPr>
              <a:t>Photosynthesis and respiration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DAC99-9534-32FF-99F7-CF7BD278A1FC}"/>
              </a:ext>
            </a:extLst>
          </p:cNvPr>
          <p:cNvSpPr txBox="1"/>
          <p:nvPr/>
        </p:nvSpPr>
        <p:spPr>
          <a:xfrm>
            <a:off x="9137877" y="2709092"/>
            <a:ext cx="213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Pool: mass of carbon in a given Earth system component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85D74C-9ECE-9AFD-217A-BD3C66503842}"/>
              </a:ext>
            </a:extLst>
          </p:cNvPr>
          <p:cNvSpPr/>
          <p:nvPr/>
        </p:nvSpPr>
        <p:spPr>
          <a:xfrm>
            <a:off x="9132194" y="4259204"/>
            <a:ext cx="1906842" cy="167009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Old growth forests have large C stocks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D926D2-E7E2-D84A-9E14-913AE03D0C93}"/>
              </a:ext>
            </a:extLst>
          </p:cNvPr>
          <p:cNvSpPr/>
          <p:nvPr/>
        </p:nvSpPr>
        <p:spPr>
          <a:xfrm>
            <a:off x="1167453" y="2416222"/>
            <a:ext cx="1906842" cy="167009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Young forests can have larger net C flux</a:t>
            </a:r>
          </a:p>
        </p:txBody>
      </p:sp>
    </p:spTree>
    <p:extLst>
      <p:ext uri="{BB962C8B-B14F-4D97-AF65-F5344CB8AC3E}">
        <p14:creationId xmlns:p14="http://schemas.microsoft.com/office/powerpoint/2010/main" val="75789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B82D-555F-A669-CEE8-513592DC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 deforestation vs. reforestation</a:t>
            </a:r>
          </a:p>
        </p:txBody>
      </p:sp>
      <p:pic>
        <p:nvPicPr>
          <p:cNvPr id="7170" name="Picture 2" descr="Forest Walk: Establishing and managing young forests | Anglo Celt">
            <a:extLst>
              <a:ext uri="{FF2B5EF4-FFF2-40B4-BE49-F238E27FC236}">
                <a16:creationId xmlns:a16="http://schemas.microsoft.com/office/drawing/2014/main" id="{12818C56-F5F2-E81B-1F49-CE31494A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847351" cy="272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y old-growth forests matter">
            <a:extLst>
              <a:ext uri="{FF2B5EF4-FFF2-40B4-BE49-F238E27FC236}">
                <a16:creationId xmlns:a16="http://schemas.microsoft.com/office/drawing/2014/main" id="{58D6702F-FCD4-3D71-62DD-0E1F08A4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43" y="2057400"/>
            <a:ext cx="4410583" cy="27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5EE1F-4F42-559E-44D0-8848B68884C9}"/>
              </a:ext>
            </a:extLst>
          </p:cNvPr>
          <p:cNvSpPr txBox="1"/>
          <p:nvPr/>
        </p:nvSpPr>
        <p:spPr>
          <a:xfrm>
            <a:off x="2654865" y="5349559"/>
            <a:ext cx="68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Old-growth forests are often carbon neutral, neither a sink nor a source</a:t>
            </a:r>
          </a:p>
        </p:txBody>
      </p:sp>
    </p:spTree>
    <p:extLst>
      <p:ext uri="{BB962C8B-B14F-4D97-AF65-F5344CB8AC3E}">
        <p14:creationId xmlns:p14="http://schemas.microsoft.com/office/powerpoint/2010/main" val="341108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ED88-7CA1-1AD8-CB5D-FC87953D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Fate of carbon from deforested ecosystem</a:t>
            </a:r>
          </a:p>
        </p:txBody>
      </p:sp>
      <p:pic>
        <p:nvPicPr>
          <p:cNvPr id="3074" name="Picture 2" descr="Timber Life Cycle - The Headwaters">
            <a:extLst>
              <a:ext uri="{FF2B5EF4-FFF2-40B4-BE49-F238E27FC236}">
                <a16:creationId xmlns:a16="http://schemas.microsoft.com/office/drawing/2014/main" id="{1AC645C5-49A1-6B70-4954-021F2C29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0" y="1616075"/>
            <a:ext cx="388450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DD282-2EAD-B174-8A93-70479D2677F5}"/>
              </a:ext>
            </a:extLst>
          </p:cNvPr>
          <p:cNvSpPr txBox="1"/>
          <p:nvPr/>
        </p:nvSpPr>
        <p:spPr>
          <a:xfrm>
            <a:off x="1431235" y="2875722"/>
            <a:ext cx="2981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Where does the carbon go and how long does it stay there?</a:t>
            </a:r>
          </a:p>
        </p:txBody>
      </p:sp>
      <p:pic>
        <p:nvPicPr>
          <p:cNvPr id="3076" name="Picture 4" descr="How to Draw an Elephant - Really Easy Drawing Tutorial">
            <a:extLst>
              <a:ext uri="{FF2B5EF4-FFF2-40B4-BE49-F238E27FC236}">
                <a16:creationId xmlns:a16="http://schemas.microsoft.com/office/drawing/2014/main" id="{E86DDDC1-9504-060C-E940-886CA5DF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34" y="4054475"/>
            <a:ext cx="2905760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B7758791-D24D-F343-9806-9C920E69E052}"/>
              </a:ext>
            </a:extLst>
          </p:cNvPr>
          <p:cNvSpPr/>
          <p:nvPr/>
        </p:nvSpPr>
        <p:spPr>
          <a:xfrm>
            <a:off x="9269076" y="2832633"/>
            <a:ext cx="2358887" cy="1060174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 about soil carbon?</a:t>
            </a:r>
          </a:p>
        </p:txBody>
      </p:sp>
    </p:spTree>
    <p:extLst>
      <p:ext uri="{BB962C8B-B14F-4D97-AF65-F5344CB8AC3E}">
        <p14:creationId xmlns:p14="http://schemas.microsoft.com/office/powerpoint/2010/main" val="345086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4EB3C-991F-858B-327F-15F73E8F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1" y="102883"/>
            <a:ext cx="7772400" cy="299463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9F317E0-978F-1CCD-F38D-BB60379D0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0"/>
          <a:stretch/>
        </p:blipFill>
        <p:spPr bwMode="auto">
          <a:xfrm>
            <a:off x="4777859" y="3104144"/>
            <a:ext cx="7254663" cy="365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F8E11-C796-4286-F008-EF8DC58D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44" y="638175"/>
            <a:ext cx="4851400" cy="58547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BBC96A0B-A578-BB3B-4B25-5602083C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78" y="751420"/>
            <a:ext cx="5332752" cy="253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1166A-58A2-11BF-211C-7E680BA4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7" y="3846858"/>
            <a:ext cx="5704017" cy="2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796CB-821F-8629-88C5-FD66D7BEF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2E08-528E-9A8C-ECFA-D946C6F7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to forest conversion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6D9B7F-F73A-B954-1503-B41EA92AA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2" y="2103782"/>
            <a:ext cx="4083718" cy="29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6B48B-49C7-E21C-F64C-144E294D37DB}"/>
              </a:ext>
            </a:extLst>
          </p:cNvPr>
          <p:cNvSpPr txBox="1"/>
          <p:nvPr/>
        </p:nvSpPr>
        <p:spPr>
          <a:xfrm>
            <a:off x="2239618" y="5317263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Natural rainforest</a:t>
            </a:r>
          </a:p>
        </p:txBody>
      </p:sp>
      <p:pic>
        <p:nvPicPr>
          <p:cNvPr id="7172" name="Picture 4" descr="Oil Palm Plantation: Cultivation &amp; Management Tips For Growers">
            <a:extLst>
              <a:ext uri="{FF2B5EF4-FFF2-40B4-BE49-F238E27FC236}">
                <a16:creationId xmlns:a16="http://schemas.microsoft.com/office/drawing/2014/main" id="{97141E6F-FE4A-F050-F4AD-7773407A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4338"/>
            <a:ext cx="5082140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AC7C2-3EC4-9677-D820-6C72A3251261}"/>
              </a:ext>
            </a:extLst>
          </p:cNvPr>
          <p:cNvSpPr txBox="1"/>
          <p:nvPr/>
        </p:nvSpPr>
        <p:spPr>
          <a:xfrm>
            <a:off x="7315200" y="5317261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Oil palm plantation</a:t>
            </a:r>
          </a:p>
        </p:txBody>
      </p:sp>
    </p:spTree>
    <p:extLst>
      <p:ext uri="{BB962C8B-B14F-4D97-AF65-F5344CB8AC3E}">
        <p14:creationId xmlns:p14="http://schemas.microsoft.com/office/powerpoint/2010/main" val="28265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1B066-EDAD-267E-9729-0FA4C3B0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10" y="496389"/>
            <a:ext cx="9618179" cy="5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E022-DBDF-AF8C-A5C5-BEDE3119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700" y="1251816"/>
            <a:ext cx="3013364" cy="1325563"/>
          </a:xfrm>
        </p:spPr>
        <p:txBody>
          <a:bodyPr/>
          <a:lstStyle/>
          <a:p>
            <a:r>
              <a:rPr lang="en-GB" dirty="0"/>
              <a:t>Forestry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B277B19-06C1-2012-6ED2-61A5B5FD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582" y="263670"/>
            <a:ext cx="5521829" cy="367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5EF0103-69CE-396E-0C52-F6C3B3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" y="3429000"/>
            <a:ext cx="4769744" cy="308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30E18-04FD-1918-86DB-79B6D5CB1FDA}"/>
              </a:ext>
            </a:extLst>
          </p:cNvPr>
          <p:cNvSpPr txBox="1"/>
          <p:nvPr/>
        </p:nvSpPr>
        <p:spPr>
          <a:xfrm>
            <a:off x="6497782" y="4405745"/>
            <a:ext cx="3759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Plantation forests managed for timber</a:t>
            </a:r>
          </a:p>
          <a:p>
            <a:endParaRPr lang="en-GB" dirty="0"/>
          </a:p>
          <a:p>
            <a:r>
              <a:rPr lang="en-GB" dirty="0"/>
              <a:t>More C stored than cropland</a:t>
            </a:r>
          </a:p>
          <a:p>
            <a:endParaRPr lang="en-GB" dirty="0"/>
          </a:p>
          <a:p>
            <a:r>
              <a:rPr lang="en-GB" dirty="0"/>
              <a:t>Biodiversity issues</a:t>
            </a:r>
          </a:p>
        </p:txBody>
      </p:sp>
    </p:spTree>
    <p:extLst>
      <p:ext uri="{BB962C8B-B14F-4D97-AF65-F5344CB8AC3E}">
        <p14:creationId xmlns:p14="http://schemas.microsoft.com/office/powerpoint/2010/main" val="381303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6DA5-E3AD-8BA9-4AAE-744DC4D5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9" y="386039"/>
            <a:ext cx="10515600" cy="1325563"/>
          </a:xfrm>
        </p:spPr>
        <p:txBody>
          <a:bodyPr/>
          <a:lstStyle/>
          <a:p>
            <a:r>
              <a:rPr lang="en-GB" dirty="0"/>
              <a:t>Not everything is forest!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ADF7B-79EE-8745-105E-9ED21D6F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682"/>
            <a:ext cx="7772400" cy="3077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E1E-C73D-5897-CD94-4F395810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473399"/>
            <a:ext cx="5005251" cy="1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8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0152-5A6E-279B-96E2-14A9197B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1142229"/>
            <a:ext cx="5059016" cy="1325563"/>
          </a:xfrm>
        </p:spPr>
        <p:txBody>
          <a:bodyPr/>
          <a:lstStyle/>
          <a:p>
            <a:r>
              <a:rPr lang="en-GB" dirty="0"/>
              <a:t>Peatland protection and restoration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E8DC5-674D-CA4F-B8D3-FBA2BEAA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099"/>
            <a:ext cx="1219200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F8BF878-751D-8197-38D7-AA9294F9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6" y="388316"/>
            <a:ext cx="5665305" cy="283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9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7E23-8116-8F20-611F-915B68C8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carbon</a:t>
            </a:r>
          </a:p>
        </p:txBody>
      </p:sp>
      <p:pic>
        <p:nvPicPr>
          <p:cNvPr id="8194" name="Picture 2" descr="Healthy Salt Marshes Harbor Rich Biodiversity—and Help Fight Climate Change  | The Pew Charitable Trusts">
            <a:extLst>
              <a:ext uri="{FF2B5EF4-FFF2-40B4-BE49-F238E27FC236}">
                <a16:creationId xmlns:a16="http://schemas.microsoft.com/office/drawing/2014/main" id="{D6E54090-44AA-0470-A15E-4B6B3D01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244307" cy="182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F89B-07C0-EEC6-F4AD-604319271886}"/>
              </a:ext>
            </a:extLst>
          </p:cNvPr>
          <p:cNvSpPr txBox="1"/>
          <p:nvPr/>
        </p:nvSpPr>
        <p:spPr>
          <a:xfrm>
            <a:off x="1327254" y="3516086"/>
            <a:ext cx="22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Tidal and salt marshes</a:t>
            </a:r>
          </a:p>
        </p:txBody>
      </p:sp>
      <p:pic>
        <p:nvPicPr>
          <p:cNvPr id="8196" name="Picture 4" descr="Coastal Wetlands and Mangroves: A Natural Climate Solution Pathway to  Climate Change - Wetlands International">
            <a:extLst>
              <a:ext uri="{FF2B5EF4-FFF2-40B4-BE49-F238E27FC236}">
                <a16:creationId xmlns:a16="http://schemas.microsoft.com/office/drawing/2014/main" id="{3036F74B-95BB-95C0-2B79-22444C0A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92" y="4060371"/>
            <a:ext cx="3244308" cy="18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2DFDC-E0FC-824D-D7D5-4CE797BF1313}"/>
              </a:ext>
            </a:extLst>
          </p:cNvPr>
          <p:cNvSpPr txBox="1"/>
          <p:nvPr/>
        </p:nvSpPr>
        <p:spPr>
          <a:xfrm>
            <a:off x="3860024" y="5875581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Mangroves</a:t>
            </a:r>
          </a:p>
        </p:txBody>
      </p:sp>
      <p:pic>
        <p:nvPicPr>
          <p:cNvPr id="8198" name="Picture 6" descr="Estuaries | NIWA">
            <a:extLst>
              <a:ext uri="{FF2B5EF4-FFF2-40B4-BE49-F238E27FC236}">
                <a16:creationId xmlns:a16="http://schemas.microsoft.com/office/drawing/2014/main" id="{FDB32BF8-20D5-18D6-08C5-9C6DD488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1" y="1158535"/>
            <a:ext cx="3011714" cy="19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1591-8E69-0698-0929-7679CC8871C8}"/>
              </a:ext>
            </a:extLst>
          </p:cNvPr>
          <p:cNvSpPr txBox="1"/>
          <p:nvPr/>
        </p:nvSpPr>
        <p:spPr>
          <a:xfrm>
            <a:off x="6087791" y="3146754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Estuaries</a:t>
            </a:r>
          </a:p>
        </p:txBody>
      </p:sp>
      <p:pic>
        <p:nvPicPr>
          <p:cNvPr id="8200" name="Picture 8" descr="Seagrass and Seagrass Beds | Smithsonian Ocean">
            <a:extLst>
              <a:ext uri="{FF2B5EF4-FFF2-40B4-BE49-F238E27FC236}">
                <a16:creationId xmlns:a16="http://schemas.microsoft.com/office/drawing/2014/main" id="{A2ABB27C-DBC3-C36B-CC3D-ED764976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42" y="3516086"/>
            <a:ext cx="2808333" cy="19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7E4A3-FC2D-6898-E032-1D15F468075B}"/>
              </a:ext>
            </a:extLst>
          </p:cNvPr>
          <p:cNvSpPr txBox="1"/>
          <p:nvPr/>
        </p:nvSpPr>
        <p:spPr>
          <a:xfrm>
            <a:off x="7926740" y="5534638"/>
            <a:ext cx="212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Seagrass ecosystems</a:t>
            </a:r>
          </a:p>
        </p:txBody>
      </p:sp>
    </p:spTree>
    <p:extLst>
      <p:ext uri="{BB962C8B-B14F-4D97-AF65-F5344CB8AC3E}">
        <p14:creationId xmlns:p14="http://schemas.microsoft.com/office/powerpoint/2010/main" val="247462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71C6-0EBC-6397-618C-E01CC2F7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Protection – flood defences</a:t>
            </a:r>
          </a:p>
        </p:txBody>
      </p:sp>
      <p:pic>
        <p:nvPicPr>
          <p:cNvPr id="4098" name="Picture 2" descr="Blackpool sand dunes - Explore the Windswept Coastal Dunes – Go Guides">
            <a:extLst>
              <a:ext uri="{FF2B5EF4-FFF2-40B4-BE49-F238E27FC236}">
                <a16:creationId xmlns:a16="http://schemas.microsoft.com/office/drawing/2014/main" id="{96AA0FF2-82F7-882C-82F6-8A35883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3370"/>
            <a:ext cx="2541104" cy="169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0% of Coastal Wetlands Could Be Lost By 2100, With Dramatic Effect on  Global Warming &amp; Coastal Flooding - Capitals Coalition">
            <a:extLst>
              <a:ext uri="{FF2B5EF4-FFF2-40B4-BE49-F238E27FC236}">
                <a16:creationId xmlns:a16="http://schemas.microsoft.com/office/drawing/2014/main" id="{D94710CD-EAB8-6E6C-48B4-E238C8B1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8" y="3236380"/>
            <a:ext cx="2731226" cy="181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C3E01-9985-0590-6418-366FC3458DD8}"/>
              </a:ext>
            </a:extLst>
          </p:cNvPr>
          <p:cNvSpPr txBox="1"/>
          <p:nvPr/>
        </p:nvSpPr>
        <p:spPr>
          <a:xfrm>
            <a:off x="2608795" y="5339644"/>
            <a:ext cx="697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Coastal ecosystems like sand dunes and wetlands can provide protection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DBE86-FF91-B666-2EB9-F4C8089D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352" y="1823216"/>
            <a:ext cx="77724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694F-F165-28FC-057C-D910D72C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biodiversity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AE755-1F0A-8448-3BD4-C4612DBBB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48"/>
          <a:stretch/>
        </p:blipFill>
        <p:spPr>
          <a:xfrm>
            <a:off x="598097" y="1802675"/>
            <a:ext cx="4663119" cy="4140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7F562-B048-FF58-B887-C1015CFAC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53" b="13333"/>
          <a:stretch/>
        </p:blipFill>
        <p:spPr>
          <a:xfrm>
            <a:off x="5130909" y="2416629"/>
            <a:ext cx="4565385" cy="376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7CF38-D0DF-853B-83CE-20BA03C9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67"/>
          <a:stretch/>
        </p:blipFill>
        <p:spPr>
          <a:xfrm>
            <a:off x="8226808" y="1536724"/>
            <a:ext cx="3471596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8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AA5C-A284-AC6E-D897-4465FDEE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increase in C stocks but also vulnerability due to extreme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B5D51-8CBB-BDAF-A072-B4D763E1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61" y="1811606"/>
            <a:ext cx="7563678" cy="48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57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914F-48F3-1E04-54A0-0BBF1F78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Whose land is it anyway?</a:t>
            </a:r>
          </a:p>
        </p:txBody>
      </p:sp>
      <p:pic>
        <p:nvPicPr>
          <p:cNvPr id="12290" name="Picture 2" descr="Details are in the caption following the image">
            <a:extLst>
              <a:ext uri="{FF2B5EF4-FFF2-40B4-BE49-F238E27FC236}">
                <a16:creationId xmlns:a16="http://schemas.microsoft.com/office/drawing/2014/main" id="{6A2F3618-DC82-1A61-89E4-E2796827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51" y="1855287"/>
            <a:ext cx="8175897" cy="463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8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6DA5-E3AD-8BA9-4AAE-744DC4D5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 mitigation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ADF7B-79EE-8745-105E-9ED21D6F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682"/>
            <a:ext cx="7772400" cy="3077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E1E-C73D-5897-CD94-4F395810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473399"/>
            <a:ext cx="5005251" cy="1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8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EC4F-6F03-1A24-564A-05F53D45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 sequestration in soils</a:t>
            </a:r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B822C7C5-7FE9-EC9D-E30F-A1CF0C01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91" y="1852267"/>
            <a:ext cx="9554817" cy="45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2D6A-5DBC-BE46-908E-4ABBB63D8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50" y="508976"/>
            <a:ext cx="10203700" cy="56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E6A0-9A05-2451-E370-8A99D09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organic matter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BF68-9C65-C346-DC74-11FD7EB9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0" y="1474782"/>
            <a:ext cx="6682409" cy="4732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583C3-6829-D6AD-2A60-CBDF0933D0B7}"/>
              </a:ext>
            </a:extLst>
          </p:cNvPr>
          <p:cNvSpPr txBox="1"/>
          <p:nvPr/>
        </p:nvSpPr>
        <p:spPr>
          <a:xfrm>
            <a:off x="6593329" y="2504997"/>
            <a:ext cx="380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Soil organic matter = </a:t>
            </a:r>
          </a:p>
          <a:p>
            <a:r>
              <a:rPr lang="en-GB" sz="2400" dirty="0"/>
              <a:t>plant litter input - respiration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4BD6C-6E3B-97AB-A76C-A12B4EE740B4}"/>
              </a:ext>
            </a:extLst>
          </p:cNvPr>
          <p:cNvSpPr/>
          <p:nvPr/>
        </p:nvSpPr>
        <p:spPr>
          <a:xfrm>
            <a:off x="5099406" y="4240219"/>
            <a:ext cx="1493923" cy="114299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1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8DB1-0BEA-EB16-31A7-A3A22080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pic>
        <p:nvPicPr>
          <p:cNvPr id="6146" name="Picture 2" descr="Mulching: the 100% natural technique used in organic farming -">
            <a:extLst>
              <a:ext uri="{FF2B5EF4-FFF2-40B4-BE49-F238E27FC236}">
                <a16:creationId xmlns:a16="http://schemas.microsoft.com/office/drawing/2014/main" id="{E90EE7A6-9E5B-1761-858C-45ECC18B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88" y="1690688"/>
            <a:ext cx="2968871" cy="19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ochar - Agra Marketing Group">
            <a:extLst>
              <a:ext uri="{FF2B5EF4-FFF2-40B4-BE49-F238E27FC236}">
                <a16:creationId xmlns:a16="http://schemas.microsoft.com/office/drawing/2014/main" id="{50F45C5B-1FF2-620E-609F-EC3C568F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10" y="2819055"/>
            <a:ext cx="2497658" cy="17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aving Money, Time and Soil: The Economics of No-Till Farming | USDA">
            <a:extLst>
              <a:ext uri="{FF2B5EF4-FFF2-40B4-BE49-F238E27FC236}">
                <a16:creationId xmlns:a16="http://schemas.microsoft.com/office/drawing/2014/main" id="{224F4E32-783A-1966-3CD0-D9DA757B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2099"/>
            <a:ext cx="2982174" cy="19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oil inversion to ameliorate soil water repellence | Agriculture and Food">
            <a:extLst>
              <a:ext uri="{FF2B5EF4-FFF2-40B4-BE49-F238E27FC236}">
                <a16:creationId xmlns:a16="http://schemas.microsoft.com/office/drawing/2014/main" id="{23546F29-776E-62B4-8DD6-75501B1F1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069" y="3012903"/>
            <a:ext cx="2785827" cy="156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2A258-8E42-C8E5-7450-D021BD5113C5}"/>
              </a:ext>
            </a:extLst>
          </p:cNvPr>
          <p:cNvSpPr txBox="1"/>
          <p:nvPr/>
        </p:nvSpPr>
        <p:spPr>
          <a:xfrm>
            <a:off x="4214659" y="5378167"/>
            <a:ext cx="387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Improve quality of organic matter input</a:t>
            </a:r>
          </a:p>
          <a:p>
            <a:pPr algn="ctr"/>
            <a:r>
              <a:rPr lang="en-GB" dirty="0"/>
              <a:t>Increase retention in soil</a:t>
            </a:r>
          </a:p>
        </p:txBody>
      </p:sp>
    </p:spTree>
    <p:extLst>
      <p:ext uri="{BB962C8B-B14F-4D97-AF65-F5344CB8AC3E}">
        <p14:creationId xmlns:p14="http://schemas.microsoft.com/office/powerpoint/2010/main" val="122137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B797-23B5-5AFD-E5C2-D4535083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Methane emissions from agriculture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6082-D9D8-AE16-47B2-A7AA3CE9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4604"/>
            <a:ext cx="5908194" cy="3325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EBAAD-65F4-4D7D-A0C0-9474C29F7194}"/>
              </a:ext>
            </a:extLst>
          </p:cNvPr>
          <p:cNvSpPr txBox="1"/>
          <p:nvPr/>
        </p:nvSpPr>
        <p:spPr>
          <a:xfrm>
            <a:off x="7407966" y="2941982"/>
            <a:ext cx="4439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Mitigation through:</a:t>
            </a:r>
          </a:p>
          <a:p>
            <a:endParaRPr lang="en-GB" dirty="0"/>
          </a:p>
          <a:p>
            <a:r>
              <a:rPr lang="en-GB" dirty="0"/>
              <a:t>Improved animals feed</a:t>
            </a:r>
          </a:p>
          <a:p>
            <a:r>
              <a:rPr lang="en-GB" dirty="0"/>
              <a:t>Different breeds</a:t>
            </a:r>
          </a:p>
          <a:p>
            <a:r>
              <a:rPr lang="en-GB" dirty="0"/>
              <a:t>Management of manure storage and disposal</a:t>
            </a:r>
          </a:p>
        </p:txBody>
      </p:sp>
    </p:spTree>
    <p:extLst>
      <p:ext uri="{BB962C8B-B14F-4D97-AF65-F5344CB8AC3E}">
        <p14:creationId xmlns:p14="http://schemas.microsoft.com/office/powerpoint/2010/main" val="356290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14E2-658C-68B5-4735-FC9320B3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Nitrous oxide emissions from agriculture</a:t>
            </a:r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6EEFB5D0-1BAC-35D8-D6C5-92031577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92" y="1690688"/>
            <a:ext cx="8357615" cy="50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5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9525-5015-DE7A-0753-4414CEDF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Agroforestry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C33873-87BB-106D-6AFD-05A163FA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3" y="3429000"/>
            <a:ext cx="7421217" cy="316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roforestry in Ireland: What are the benefits? - thatsfarming.com">
            <a:extLst>
              <a:ext uri="{FF2B5EF4-FFF2-40B4-BE49-F238E27FC236}">
                <a16:creationId xmlns:a16="http://schemas.microsoft.com/office/drawing/2014/main" id="{CB1B1630-4AB5-BD9B-5B3B-2953F5B3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2" y="3726828"/>
            <a:ext cx="3858168" cy="25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at is a dehesa? - moniberic">
            <a:extLst>
              <a:ext uri="{FF2B5EF4-FFF2-40B4-BE49-F238E27FC236}">
                <a16:creationId xmlns:a16="http://schemas.microsoft.com/office/drawing/2014/main" id="{B3DD0F1E-FD99-C081-C58D-4A7B5E70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89" y="1027906"/>
            <a:ext cx="5073926" cy="20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E406FC-D386-372E-F81B-C7F3EC277236}"/>
              </a:ext>
            </a:extLst>
          </p:cNvPr>
          <p:cNvSpPr txBox="1"/>
          <p:nvPr/>
        </p:nvSpPr>
        <p:spPr>
          <a:xfrm>
            <a:off x="742122" y="2146852"/>
            <a:ext cx="418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Increased carbon storage in mixed systems</a:t>
            </a:r>
          </a:p>
        </p:txBody>
      </p:sp>
    </p:spTree>
    <p:extLst>
      <p:ext uri="{BB962C8B-B14F-4D97-AF65-F5344CB8AC3E}">
        <p14:creationId xmlns:p14="http://schemas.microsoft.com/office/powerpoint/2010/main" val="3892139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7068F-03B3-24FC-2C1C-03B82286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56" y="0"/>
            <a:ext cx="7627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2226129" y="391261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62238D-E1DA-2025-3659-A73A7AF2587C}"/>
              </a:ext>
            </a:extLst>
          </p:cNvPr>
          <p:cNvSpPr/>
          <p:nvPr/>
        </p:nvSpPr>
        <p:spPr>
          <a:xfrm>
            <a:off x="6083564" y="4150604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5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E61B-6AB8-2EC8-F03C-494DA18B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Sector contributions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F9A5D-C88E-4950-2435-7D9B970E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5" y="1875747"/>
            <a:ext cx="10290470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5D38-A861-B5A8-8D71-D2470FEB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269"/>
            <a:ext cx="5181600" cy="1737360"/>
          </a:xfrm>
        </p:spPr>
        <p:txBody>
          <a:bodyPr>
            <a:normAutofit fontScale="90000"/>
          </a:bodyPr>
          <a:lstStyle/>
          <a:p>
            <a:r>
              <a:rPr lang="en-GB" dirty="0"/>
              <a:t>Sector contributions by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F133F-3A1E-836B-5436-4752AD5F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3" y="2778109"/>
            <a:ext cx="9620294" cy="3714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856CD-B34C-0163-F9F2-96CD5A7FA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21" y="0"/>
            <a:ext cx="4203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20F0-1359-9257-C8AD-604C2FF7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land use change?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1522E4-B9CB-5ED1-D881-FF3DE4B302EE}"/>
              </a:ext>
            </a:extLst>
          </p:cNvPr>
          <p:cNvSpPr/>
          <p:nvPr/>
        </p:nvSpPr>
        <p:spPr>
          <a:xfrm>
            <a:off x="1099333" y="1865349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Deforestation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2F9C4A-5D50-FE44-3979-D3AFC77AC1F6}"/>
              </a:ext>
            </a:extLst>
          </p:cNvPr>
          <p:cNvSpPr/>
          <p:nvPr/>
        </p:nvSpPr>
        <p:spPr>
          <a:xfrm>
            <a:off x="3485629" y="2911600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Afforestation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8F9DA8-D1B3-C06A-366A-54A88448AF61}"/>
              </a:ext>
            </a:extLst>
          </p:cNvPr>
          <p:cNvSpPr/>
          <p:nvPr/>
        </p:nvSpPr>
        <p:spPr>
          <a:xfrm>
            <a:off x="6265522" y="4452725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Conversion to cropland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DDD638-D8E3-6EEA-B81B-5AD02E68A893}"/>
              </a:ext>
            </a:extLst>
          </p:cNvPr>
          <p:cNvSpPr/>
          <p:nvPr/>
        </p:nvSpPr>
        <p:spPr>
          <a:xfrm>
            <a:off x="7005261" y="2182135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Conversion to managed forest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C7667B-246C-BE91-2D48-3DF4644EF83C}"/>
              </a:ext>
            </a:extLst>
          </p:cNvPr>
          <p:cNvSpPr/>
          <p:nvPr/>
        </p:nvSpPr>
        <p:spPr>
          <a:xfrm>
            <a:off x="1099332" y="4635947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Conversion to rangeland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50EFFD-A952-B197-8845-071955357C93}"/>
              </a:ext>
            </a:extLst>
          </p:cNvPr>
          <p:cNvSpPr/>
          <p:nvPr/>
        </p:nvSpPr>
        <p:spPr>
          <a:xfrm>
            <a:off x="9140575" y="3614258"/>
            <a:ext cx="2291137" cy="145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Urbanisation</a:t>
            </a:r>
          </a:p>
        </p:txBody>
      </p:sp>
    </p:spTree>
    <p:extLst>
      <p:ext uri="{BB962C8B-B14F-4D97-AF65-F5344CB8AC3E}">
        <p14:creationId xmlns:p14="http://schemas.microsoft.com/office/powerpoint/2010/main" val="160335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F5E4-C612-EBB2-ADF5-75B388A0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emissions from land use change? Vegetation C stocks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26134-4FBB-8947-7673-15CEE744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63" y="2190980"/>
            <a:ext cx="10649673" cy="3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F5E4-C612-EBB2-ADF5-75B388A0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emissions from land use change? Soil C stocks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42BC96-89D2-E29E-82B6-82739584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65" y="1531662"/>
            <a:ext cx="8136555" cy="44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35A-6197-BF54-1F8A-CE2B732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789" y="1950692"/>
            <a:ext cx="1407392" cy="2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2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47C5-E32E-E50D-DD94-61CA56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extent of LUC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7C6F8C69-816E-3F38-D4BE-B779DE35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10" y="1857236"/>
            <a:ext cx="10127179" cy="45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2803</TotalTime>
  <Words>555</Words>
  <Application>Microsoft Macintosh PowerPoint</Application>
  <PresentationFormat>Widescreen</PresentationFormat>
  <Paragraphs>128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Calibri</vt:lpstr>
      <vt:lpstr>Georgia</vt:lpstr>
      <vt:lpstr>Office Theme</vt:lpstr>
      <vt:lpstr>Land use change</vt:lpstr>
      <vt:lpstr>PowerPoint Presentation</vt:lpstr>
      <vt:lpstr>PowerPoint Presentation</vt:lpstr>
      <vt:lpstr>Sector contributions</vt:lpstr>
      <vt:lpstr>Sector contributions by region</vt:lpstr>
      <vt:lpstr>What is land use change?</vt:lpstr>
      <vt:lpstr>What are emissions from land use change? Vegetation C stocks</vt:lpstr>
      <vt:lpstr>What are emissions from land use change? Soil C stocks</vt:lpstr>
      <vt:lpstr>Global extent of LUC</vt:lpstr>
      <vt:lpstr>Change in forest, cropland and rangeland 1960-2019</vt:lpstr>
      <vt:lpstr>Impacts on deforestation</vt:lpstr>
      <vt:lpstr>LUC mitigation</vt:lpstr>
      <vt:lpstr>Reduce deforestation vs. reforestation</vt:lpstr>
      <vt:lpstr>Reduce deforestation vs. reforestation</vt:lpstr>
      <vt:lpstr>Fate of carbon from deforested ecosystem</vt:lpstr>
      <vt:lpstr>PowerPoint Presentation</vt:lpstr>
      <vt:lpstr>PowerPoint Presentation</vt:lpstr>
      <vt:lpstr>PowerPoint Presentation</vt:lpstr>
      <vt:lpstr>Forest to forest conversion</vt:lpstr>
      <vt:lpstr>Forestry</vt:lpstr>
      <vt:lpstr>Not everything is forest!</vt:lpstr>
      <vt:lpstr>Peatland protection and restoration</vt:lpstr>
      <vt:lpstr>Blue carbon</vt:lpstr>
      <vt:lpstr>Protection – flood defences</vt:lpstr>
      <vt:lpstr>Benefits for biodiversity</vt:lpstr>
      <vt:lpstr>Potential increase in C stocks but also vulnerability due to extreme events</vt:lpstr>
      <vt:lpstr>Whose land is it anyway?</vt:lpstr>
      <vt:lpstr>LUC mitigation</vt:lpstr>
      <vt:lpstr>C sequestration in soils</vt:lpstr>
      <vt:lpstr>Soil organic matter storage</vt:lpstr>
      <vt:lpstr>Mitigation strategies</vt:lpstr>
      <vt:lpstr>Methane emissions from agriculture</vt:lpstr>
      <vt:lpstr>Nitrous oxide emissions from agriculture</vt:lpstr>
      <vt:lpstr>Agroforestry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use change</dc:title>
  <dc:creator>Silvia Caldararu</dc:creator>
  <cp:lastModifiedBy>Silvia Caldararu</cp:lastModifiedBy>
  <cp:revision>2</cp:revision>
  <dcterms:created xsi:type="dcterms:W3CDTF">2023-03-29T10:04:51Z</dcterms:created>
  <dcterms:modified xsi:type="dcterms:W3CDTF">2025-08-05T16:36:21Z</dcterms:modified>
</cp:coreProperties>
</file>